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7010400" cy="92964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C3F99"/>
    <a:srgbClr val="66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9C7853C-536D-4A76-A0AE-DD22124D55A5}" styleName="Estilo temático 1 - Énfasis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3" d="100"/>
          <a:sy n="63" d="100"/>
        </p:scale>
        <p:origin x="93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AE732FE8-8258-4AA7-95ED-60101B4CAC10}" type="datetimeFigureOut">
              <a:rPr lang="es-MX" smtClean="0"/>
              <a:t>05/03/2025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E8356D1-9F80-494B-9A4A-5779A68B9CE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555507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05/03/2025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671040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05/03/2025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914525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05/03/2025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916548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05/03/2025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349427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05/03/2025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113564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05/03/2025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840169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05/03/2025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623100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05/03/2025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557626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05/03/2025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866943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05/03/2025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786685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05/03/2025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783658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9FD5DF-9E65-4BC1-8ED6-E538793C3D6E}" type="datetimeFigureOut">
              <a:rPr lang="es-MX" smtClean="0"/>
              <a:t>05/03/2025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62224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uadroTexto 11"/>
          <p:cNvSpPr txBox="1"/>
          <p:nvPr/>
        </p:nvSpPr>
        <p:spPr>
          <a:xfrm>
            <a:off x="280704" y="2446343"/>
            <a:ext cx="7522417" cy="1095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endParaRPr lang="es-MX" sz="1500" dirty="0">
              <a:solidFill>
                <a:schemeClr val="tx2">
                  <a:lumMod val="75000"/>
                </a:schemeClr>
              </a:solidFill>
            </a:endParaRPr>
          </a:p>
          <a:p>
            <a:pPr algn="ctr">
              <a:lnSpc>
                <a:spcPct val="150000"/>
              </a:lnSpc>
            </a:pPr>
            <a:r>
              <a:rPr lang="es-MX" sz="1500" dirty="0">
                <a:solidFill>
                  <a:schemeClr val="tx2">
                    <a:lumMod val="75000"/>
                  </a:schemeClr>
                </a:solidFill>
              </a:rPr>
              <a:t>Por lo que respecta a esta Dirección Ejecutiva de Prerrogativas y Partidos Políticos no tendrá Registros de Candidaturas de Partidos Políticos en el presente año.</a:t>
            </a:r>
          </a:p>
        </p:txBody>
      </p:sp>
      <p:sp>
        <p:nvSpPr>
          <p:cNvPr id="10" name="Rectángulo 9"/>
          <p:cNvSpPr/>
          <p:nvPr/>
        </p:nvSpPr>
        <p:spPr>
          <a:xfrm>
            <a:off x="8150088" y="1874973"/>
            <a:ext cx="419431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0" lang="es-MX" sz="14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  <a:ea typeface="Times New Roman" panose="02020603050405020304" pitchFamily="18" charset="0"/>
                <a:cs typeface="Times New Roman" panose="02020603050405020304" pitchFamily="18" charset="0"/>
              </a:rPr>
              <a:t>Fecha de actualización:  </a:t>
            </a:r>
            <a:r>
              <a:rPr kumimoji="0" lang="es-MX" sz="1400" b="1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Calibri" panose="020F0502020204030204"/>
                <a:ea typeface="Times New Roman" panose="02020603050405020304" pitchFamily="18" charset="0"/>
                <a:cs typeface="Times New Roman" panose="02020603050405020304" pitchFamily="18" charset="0"/>
              </a:rPr>
              <a:t>28</a:t>
            </a:r>
            <a:r>
              <a:rPr lang="es-MX" sz="1400" b="1" dirty="0">
                <a:solidFill>
                  <a:schemeClr val="tx2">
                    <a:lumMod val="75000"/>
                  </a:schemeClr>
                </a:solidFill>
                <a:latin typeface="Calibri" panose="020F0502020204030204"/>
                <a:ea typeface="Times New Roman" panose="02020603050405020304" pitchFamily="18" charset="0"/>
                <a:cs typeface="Times New Roman" panose="02020603050405020304" pitchFamily="18" charset="0"/>
              </a:rPr>
              <a:t> de febrero </a:t>
            </a:r>
            <a:r>
              <a:rPr kumimoji="0" lang="es-MX" sz="1400" b="1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Calibri" panose="020F0502020204030204"/>
                <a:ea typeface="Times New Roman" panose="02020603050405020304" pitchFamily="18" charset="0"/>
                <a:cs typeface="Times New Roman" panose="02020603050405020304" pitchFamily="18" charset="0"/>
              </a:rPr>
              <a:t>de 2025</a:t>
            </a:r>
          </a:p>
          <a:p>
            <a:r>
              <a:rPr kumimoji="0" lang="es-MX" sz="14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  <a:ea typeface="Times New Roman" panose="02020603050405020304" pitchFamily="18" charset="0"/>
                <a:cs typeface="Times New Roman" panose="02020603050405020304" pitchFamily="18" charset="0"/>
              </a:rPr>
              <a:t>Periodo que se informa:  </a:t>
            </a:r>
            <a:r>
              <a:rPr kumimoji="0" lang="es-MX" sz="1400" b="1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Calibri" panose="020F0502020204030204"/>
                <a:ea typeface="Times New Roman" panose="02020603050405020304" pitchFamily="18" charset="0"/>
                <a:cs typeface="Times New Roman" panose="02020603050405020304" pitchFamily="18" charset="0"/>
              </a:rPr>
              <a:t>01 al 28 de febrero de 2025</a:t>
            </a:r>
          </a:p>
          <a:p>
            <a:r>
              <a:rPr lang="es-MX" sz="1400" b="1" dirty="0">
                <a:solidFill>
                  <a:schemeClr val="bg1"/>
                </a:solidFill>
                <a:latin typeface="Calibri" panose="020F0502020204030204"/>
                <a:ea typeface="Times New Roman" panose="02020603050405020304" pitchFamily="18" charset="0"/>
                <a:cs typeface="Times New Roman" panose="02020603050405020304" pitchFamily="18" charset="0"/>
              </a:rPr>
              <a:t>Responsable de generar la información: </a:t>
            </a:r>
          </a:p>
          <a:p>
            <a:r>
              <a:rPr lang="es-MX" sz="1400" b="1" dirty="0">
                <a:solidFill>
                  <a:srgbClr val="002060"/>
                </a:solidFill>
                <a:latin typeface="Calibri" panose="020F0502020204030204"/>
                <a:ea typeface="Times New Roman" panose="02020603050405020304" pitchFamily="18" charset="0"/>
                <a:cs typeface="Times New Roman" panose="02020603050405020304" pitchFamily="18" charset="0"/>
              </a:rPr>
              <a:t>Lic. Gerardo Alberto Moreno Rodríguez</a:t>
            </a:r>
            <a:endParaRPr kumimoji="0" lang="es-MX" sz="110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4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ea typeface="Times New Roman" panose="02020603050405020304" pitchFamily="18" charset="0"/>
                <a:cs typeface="+mn-cs"/>
              </a:rPr>
              <a:t>Director Ejecutivo de Prerrogativas y Partidos Políticos.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FAEA3CCA-C1BA-41C0-BFCE-F19086B1DD0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23834" y="253881"/>
            <a:ext cx="2858567" cy="984885"/>
          </a:xfrm>
          <a:prstGeom prst="rect">
            <a:avLst/>
          </a:prstGeom>
        </p:spPr>
      </p:pic>
      <p:sp>
        <p:nvSpPr>
          <p:cNvPr id="6" name="Rectángulo 5">
            <a:extLst>
              <a:ext uri="{FF2B5EF4-FFF2-40B4-BE49-F238E27FC236}">
                <a16:creationId xmlns:a16="http://schemas.microsoft.com/office/drawing/2014/main" id="{55F52D6D-34B2-4854-AF01-8072B7F9D686}"/>
              </a:ext>
            </a:extLst>
          </p:cNvPr>
          <p:cNvSpPr/>
          <p:nvPr/>
        </p:nvSpPr>
        <p:spPr>
          <a:xfrm>
            <a:off x="8423564" y="3429000"/>
            <a:ext cx="3352800" cy="2750127"/>
          </a:xfrm>
          <a:prstGeom prst="rect">
            <a:avLst/>
          </a:prstGeom>
          <a:noFill/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dirty="0"/>
              <a:t>Artículo 31</a:t>
            </a:r>
          </a:p>
          <a:p>
            <a:pPr algn="ctr"/>
            <a:r>
              <a:rPr lang="es-MX" sz="2800" dirty="0"/>
              <a:t>Fracción VIII</a:t>
            </a:r>
          </a:p>
          <a:p>
            <a:pPr algn="ctr"/>
            <a:r>
              <a:rPr lang="es-MX" sz="2800" dirty="0"/>
              <a:t>El registro de candidatos a cargos de elección popular</a:t>
            </a:r>
          </a:p>
        </p:txBody>
      </p:sp>
    </p:spTree>
    <p:extLst>
      <p:ext uri="{BB962C8B-B14F-4D97-AF65-F5344CB8AC3E}">
        <p14:creationId xmlns:p14="http://schemas.microsoft.com/office/powerpoint/2010/main" val="175079962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1251</TotalTime>
  <Words>80</Words>
  <Application>Microsoft Office PowerPoint</Application>
  <PresentationFormat>Panorámica</PresentationFormat>
  <Paragraphs>10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iec</dc:creator>
  <cp:lastModifiedBy>Yolanda Medrano</cp:lastModifiedBy>
  <cp:revision>155</cp:revision>
  <cp:lastPrinted>2025-02-13T19:47:06Z</cp:lastPrinted>
  <dcterms:created xsi:type="dcterms:W3CDTF">2016-01-18T17:46:42Z</dcterms:created>
  <dcterms:modified xsi:type="dcterms:W3CDTF">2025-03-05T15:42:57Z</dcterms:modified>
</cp:coreProperties>
</file>